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E39CD6-0338-414F-B8F0-743AA467185E}" v="11" dt="2025-08-22T07:15:55.4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p:scale>
          <a:sx n="161" d="100"/>
          <a:sy n="161" d="100"/>
        </p:scale>
        <p:origin x="664" y="-2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8829BD06-478D-4FE8-8E38-F7F1763E6DD4}"/>
    <pc:docChg chg="undo custSel modSld">
      <pc:chgData name="Howard Wheeler" userId="3e061725-5d95-41ae-8f52-aca0943a11a8" providerId="ADAL" clId="{8829BD06-478D-4FE8-8E38-F7F1763E6DD4}" dt="2025-08-21T16:21:26.436" v="14" actId="1076"/>
      <pc:docMkLst>
        <pc:docMk/>
      </pc:docMkLst>
      <pc:sldChg chg="modSp mod">
        <pc:chgData name="Howard Wheeler" userId="3e061725-5d95-41ae-8f52-aca0943a11a8" providerId="ADAL" clId="{8829BD06-478D-4FE8-8E38-F7F1763E6DD4}" dt="2025-08-21T16:21:26.436" v="14" actId="1076"/>
        <pc:sldMkLst>
          <pc:docMk/>
          <pc:sldMk cId="2864429464" sldId="256"/>
        </pc:sldMkLst>
        <pc:spChg chg="mod">
          <ac:chgData name="Howard Wheeler" userId="3e061725-5d95-41ae-8f52-aca0943a11a8" providerId="ADAL" clId="{8829BD06-478D-4FE8-8E38-F7F1763E6DD4}" dt="2025-08-21T16:20:18.600" v="0" actId="207"/>
          <ac:spMkLst>
            <pc:docMk/>
            <pc:sldMk cId="2864429464" sldId="256"/>
            <ac:spMk id="3" creationId="{EFEF04C8-7F67-22DD-D065-73479EFBF742}"/>
          </ac:spMkLst>
        </pc:spChg>
        <pc:spChg chg="mod">
          <ac:chgData name="Howard Wheeler" userId="3e061725-5d95-41ae-8f52-aca0943a11a8" providerId="ADAL" clId="{8829BD06-478D-4FE8-8E38-F7F1763E6DD4}" dt="2025-08-21T16:20:26.101" v="1" actId="207"/>
          <ac:spMkLst>
            <pc:docMk/>
            <pc:sldMk cId="2864429464" sldId="256"/>
            <ac:spMk id="4" creationId="{60E9B513-58F4-3F3D-FB11-884767E6CE02}"/>
          </ac:spMkLst>
        </pc:spChg>
        <pc:spChg chg="mod">
          <ac:chgData name="Howard Wheeler" userId="3e061725-5d95-41ae-8f52-aca0943a11a8" providerId="ADAL" clId="{8829BD06-478D-4FE8-8E38-F7F1763E6DD4}" dt="2025-08-21T16:20:56.220" v="6" actId="208"/>
          <ac:spMkLst>
            <pc:docMk/>
            <pc:sldMk cId="2864429464" sldId="256"/>
            <ac:spMk id="13" creationId="{630CD861-A8F5-13E3-9F90-BA19A6301EDD}"/>
          </ac:spMkLst>
        </pc:spChg>
        <pc:spChg chg="mod">
          <ac:chgData name="Howard Wheeler" userId="3e061725-5d95-41ae-8f52-aca0943a11a8" providerId="ADAL" clId="{8829BD06-478D-4FE8-8E38-F7F1763E6DD4}" dt="2025-08-21T16:20:45.972" v="5" actId="207"/>
          <ac:spMkLst>
            <pc:docMk/>
            <pc:sldMk cId="2864429464" sldId="256"/>
            <ac:spMk id="15" creationId="{A001B75F-3D94-D309-6622-B64653BACECE}"/>
          </ac:spMkLst>
        </pc:spChg>
        <pc:spChg chg="mod">
          <ac:chgData name="Howard Wheeler" userId="3e061725-5d95-41ae-8f52-aca0943a11a8" providerId="ADAL" clId="{8829BD06-478D-4FE8-8E38-F7F1763E6DD4}" dt="2025-08-21T16:21:12.298" v="10" actId="208"/>
          <ac:spMkLst>
            <pc:docMk/>
            <pc:sldMk cId="2864429464" sldId="256"/>
            <ac:spMk id="16" creationId="{DB5C5254-78BD-B979-A4FF-F732405C8AB0}"/>
          </ac:spMkLst>
        </pc:spChg>
        <pc:spChg chg="mod">
          <ac:chgData name="Howard Wheeler" userId="3e061725-5d95-41ae-8f52-aca0943a11a8" providerId="ADAL" clId="{8829BD06-478D-4FE8-8E38-F7F1763E6DD4}" dt="2025-08-21T16:20:38.960" v="3" actId="207"/>
          <ac:spMkLst>
            <pc:docMk/>
            <pc:sldMk cId="2864429464" sldId="256"/>
            <ac:spMk id="17" creationId="{94BD8120-F3A5-6ABF-7F95-35F913E59F12}"/>
          </ac:spMkLst>
        </pc:spChg>
        <pc:spChg chg="mod">
          <ac:chgData name="Howard Wheeler" userId="3e061725-5d95-41ae-8f52-aca0943a11a8" providerId="ADAL" clId="{8829BD06-478D-4FE8-8E38-F7F1763E6DD4}" dt="2025-08-21T16:21:17.973" v="11" actId="208"/>
          <ac:spMkLst>
            <pc:docMk/>
            <pc:sldMk cId="2864429464" sldId="256"/>
            <ac:spMk id="18" creationId="{D4FD80DE-55BA-BCDF-0118-462CEBD14F1F}"/>
          </ac:spMkLst>
        </pc:spChg>
        <pc:spChg chg="mod">
          <ac:chgData name="Howard Wheeler" userId="3e061725-5d95-41ae-8f52-aca0943a11a8" providerId="ADAL" clId="{8829BD06-478D-4FE8-8E38-F7F1763E6DD4}" dt="2025-08-21T16:20:42.464" v="4" actId="207"/>
          <ac:spMkLst>
            <pc:docMk/>
            <pc:sldMk cId="2864429464" sldId="256"/>
            <ac:spMk id="19" creationId="{7C49449A-EB93-D2DA-778D-8C330D46F604}"/>
          </ac:spMkLst>
        </pc:spChg>
        <pc:spChg chg="mod">
          <ac:chgData name="Howard Wheeler" userId="3e061725-5d95-41ae-8f52-aca0943a11a8" providerId="ADAL" clId="{8829BD06-478D-4FE8-8E38-F7F1763E6DD4}" dt="2025-08-21T16:21:01.521" v="7" actId="208"/>
          <ac:spMkLst>
            <pc:docMk/>
            <pc:sldMk cId="2864429464" sldId="256"/>
            <ac:spMk id="21" creationId="{1C0506E3-8C1B-B6FD-6AF1-101E44B5E42D}"/>
          </ac:spMkLst>
        </pc:spChg>
        <pc:spChg chg="mod">
          <ac:chgData name="Howard Wheeler" userId="3e061725-5d95-41ae-8f52-aca0943a11a8" providerId="ADAL" clId="{8829BD06-478D-4FE8-8E38-F7F1763E6DD4}" dt="2025-08-21T16:20:35.336" v="2" actId="207"/>
          <ac:spMkLst>
            <pc:docMk/>
            <pc:sldMk cId="2864429464" sldId="256"/>
            <ac:spMk id="29" creationId="{C2B81BF7-DAF0-58FB-5D81-8A29DA51D0A1}"/>
          </ac:spMkLst>
        </pc:spChg>
        <pc:picChg chg="mod">
          <ac:chgData name="Howard Wheeler" userId="3e061725-5d95-41ae-8f52-aca0943a11a8" providerId="ADAL" clId="{8829BD06-478D-4FE8-8E38-F7F1763E6DD4}" dt="2025-08-21T16:21:26.436" v="14" actId="1076"/>
          <ac:picMkLst>
            <pc:docMk/>
            <pc:sldMk cId="2864429464" sldId="256"/>
            <ac:picMk id="6" creationId="{E9EFC691-7325-E7F6-4065-D954358B0675}"/>
          </ac:picMkLst>
        </pc:picChg>
      </pc:sldChg>
    </pc:docChg>
  </pc:docChgLst>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08-22T07:15:55.489" v="33"/>
      <pc:docMkLst>
        <pc:docMk/>
      </pc:docMkLst>
      <pc:sldChg chg="addSp delSp modSp mod">
        <pc:chgData name="Steve Hartland" userId="fe08f65b-fffb-417a-81ad-107dbbfd43a7" providerId="ADAL" clId="{26CD08F2-BEC7-5BB7-9C01-8BE80433835F}" dt="2025-08-22T07:15:55.489" v="33"/>
        <pc:sldMkLst>
          <pc:docMk/>
          <pc:sldMk cId="2864429464" sldId="256"/>
        </pc:sldMkLst>
        <pc:spChg chg="mod">
          <ac:chgData name="Steve Hartland" userId="fe08f65b-fffb-417a-81ad-107dbbfd43a7" providerId="ADAL" clId="{26CD08F2-BEC7-5BB7-9C01-8BE80433835F}" dt="2025-08-21T15:09:31.530" v="24" actId="255"/>
          <ac:spMkLst>
            <pc:docMk/>
            <pc:sldMk cId="2864429464" sldId="256"/>
            <ac:spMk id="14" creationId="{F65694BB-7B39-31EA-7DB5-D78371A73168}"/>
          </ac:spMkLst>
        </pc:spChg>
        <pc:spChg chg="mod">
          <ac:chgData name="Steve Hartland" userId="fe08f65b-fffb-417a-81ad-107dbbfd43a7" providerId="ADAL" clId="{26CD08F2-BEC7-5BB7-9C01-8BE80433835F}" dt="2025-08-22T07:15:49.552" v="31"/>
          <ac:spMkLst>
            <pc:docMk/>
            <pc:sldMk cId="2864429464" sldId="256"/>
            <ac:spMk id="15" creationId="{A001B75F-3D94-D309-6622-B64653BACECE}"/>
          </ac:spMkLst>
        </pc:spChg>
        <pc:spChg chg="mod">
          <ac:chgData name="Steve Hartland" userId="fe08f65b-fffb-417a-81ad-107dbbfd43a7" providerId="ADAL" clId="{26CD08F2-BEC7-5BB7-9C01-8BE80433835F}" dt="2025-08-22T07:15:55.489" v="33"/>
          <ac:spMkLst>
            <pc:docMk/>
            <pc:sldMk cId="2864429464" sldId="256"/>
            <ac:spMk id="17" creationId="{94BD8120-F3A5-6ABF-7F95-35F913E59F12}"/>
          </ac:spMkLst>
        </pc:spChg>
        <pc:spChg chg="mod">
          <ac:chgData name="Steve Hartland" userId="fe08f65b-fffb-417a-81ad-107dbbfd43a7" providerId="ADAL" clId="{26CD08F2-BEC7-5BB7-9C01-8BE80433835F}" dt="2025-08-22T07:15:52.627" v="32"/>
          <ac:spMkLst>
            <pc:docMk/>
            <pc:sldMk cId="2864429464" sldId="256"/>
            <ac:spMk id="19" creationId="{7C49449A-EB93-D2DA-778D-8C330D46F604}"/>
          </ac:spMkLst>
        </pc:spChg>
        <pc:spChg chg="mod">
          <ac:chgData name="Steve Hartland" userId="fe08f65b-fffb-417a-81ad-107dbbfd43a7" providerId="ADAL" clId="{26CD08F2-BEC7-5BB7-9C01-8BE80433835F}" dt="2025-08-22T07:15:42.344" v="30" actId="20577"/>
          <ac:spMkLst>
            <pc:docMk/>
            <pc:sldMk cId="2864429464" sldId="256"/>
            <ac:spMk id="29" creationId="{C2B81BF7-DAF0-58FB-5D81-8A29DA51D0A1}"/>
          </ac:spMkLst>
        </pc:spChg>
        <pc:picChg chg="del">
          <ac:chgData name="Steve Hartland" userId="fe08f65b-fffb-417a-81ad-107dbbfd43a7" providerId="ADAL" clId="{26CD08F2-BEC7-5BB7-9C01-8BE80433835F}" dt="2025-08-21T14:08:07.581" v="6" actId="478"/>
          <ac:picMkLst>
            <pc:docMk/>
            <pc:sldMk cId="2864429464" sldId="256"/>
            <ac:picMk id="2" creationId="{C6980F12-8D11-CDD7-3420-7798400F7B0C}"/>
          </ac:picMkLst>
        </pc:picChg>
        <pc:picChg chg="add del mod">
          <ac:chgData name="Steve Hartland" userId="fe08f65b-fffb-417a-81ad-107dbbfd43a7" providerId="ADAL" clId="{26CD08F2-BEC7-5BB7-9C01-8BE80433835F}" dt="2025-08-21T14:11:06.089" v="18" actId="1076"/>
          <ac:picMkLst>
            <pc:docMk/>
            <pc:sldMk cId="2864429464" sldId="256"/>
            <ac:picMk id="6" creationId="{E9EFC691-7325-E7F6-4065-D954358B0675}"/>
          </ac:picMkLst>
        </pc:picChg>
        <pc:picChg chg="add mod">
          <ac:chgData name="Steve Hartland" userId="fe08f65b-fffb-417a-81ad-107dbbfd43a7" providerId="ADAL" clId="{26CD08F2-BEC7-5BB7-9C01-8BE80433835F}" dt="2025-08-21T14:08:04.037" v="5" actId="167"/>
          <ac:picMkLst>
            <pc:docMk/>
            <pc:sldMk cId="2864429464" sldId="256"/>
            <ac:picMk id="7" creationId="{1C9E63D1-65DC-9656-C077-1371496C93D5}"/>
          </ac:picMkLst>
        </pc:picChg>
        <pc:picChg chg="add del mod">
          <ac:chgData name="Steve Hartland" userId="fe08f65b-fffb-417a-81ad-107dbbfd43a7" providerId="ADAL" clId="{26CD08F2-BEC7-5BB7-9C01-8BE80433835F}" dt="2025-08-21T14:10:50.856" v="16" actId="1076"/>
          <ac:picMkLst>
            <pc:docMk/>
            <pc:sldMk cId="2864429464" sldId="256"/>
            <ac:picMk id="8" creationId="{4D02C425-91C8-0D06-268E-5EA18A543AFD}"/>
          </ac:picMkLst>
        </pc:picChg>
        <pc:picChg chg="add mod">
          <ac:chgData name="Steve Hartland" userId="fe08f65b-fffb-417a-81ad-107dbbfd43a7" providerId="ADAL" clId="{26CD08F2-BEC7-5BB7-9C01-8BE80433835F}" dt="2025-08-21T14:10:29.412" v="13"/>
          <ac:picMkLst>
            <pc:docMk/>
            <pc:sldMk cId="2864429464" sldId="256"/>
            <ac:picMk id="9" creationId="{3F300CC3-D7BF-350C-C9F2-8EA911BCA84C}"/>
          </ac:picMkLst>
        </pc:picChg>
        <pc:picChg chg="mod">
          <ac:chgData name="Steve Hartland" userId="fe08f65b-fffb-417a-81ad-107dbbfd43a7" providerId="ADAL" clId="{26CD08F2-BEC7-5BB7-9C01-8BE80433835F}" dt="2025-08-21T14:11:02.376" v="17" actId="1076"/>
          <ac:picMkLst>
            <pc:docMk/>
            <pc:sldMk cId="2864429464" sldId="256"/>
            <ac:picMk id="10" creationId="{DB218591-9122-4FA9-68CF-72698740EB85}"/>
          </ac:picMkLst>
        </pc:picChg>
      </pc:sldChg>
    </pc:docChg>
  </pc:docChgLst>
  <pc:docChgLst>
    <pc:chgData name="Howard Wheeler" userId="3e061725-5d95-41ae-8f52-aca0943a11a8" providerId="ADAL" clId="{6EC224DD-F91B-47A1-8457-3489768D47C7}"/>
    <pc:docChg chg="modSld">
      <pc:chgData name="Howard Wheeler" userId="3e061725-5d95-41ae-8f52-aca0943a11a8" providerId="ADAL" clId="{6EC224DD-F91B-47A1-8457-3489768D47C7}" dt="2025-03-19T12:05:05.219" v="3" actId="20577"/>
      <pc:docMkLst>
        <pc:docMk/>
      </pc:docMkLst>
      <pc:sldChg chg="modSp mod">
        <pc:chgData name="Howard Wheeler" userId="3e061725-5d95-41ae-8f52-aca0943a11a8" providerId="ADAL" clId="{6EC224DD-F91B-47A1-8457-3489768D47C7}" dt="2025-03-19T12:05:05.219" v="3" actId="20577"/>
        <pc:sldMkLst>
          <pc:docMk/>
          <pc:sldMk cId="2864429464" sldId="256"/>
        </pc:sldMkLst>
      </pc:sldChg>
    </pc:docChg>
  </pc:docChgLst>
  <pc:docChgLst>
    <pc:chgData name="Steve Hartland" userId="fe08f65b-fffb-417a-81ad-107dbbfd43a7" providerId="ADAL" clId="{FFC7A1A5-493F-6546-B1E2-60F39E44A7E5}"/>
    <pc:docChg chg="undo custSel modSld">
      <pc:chgData name="Steve Hartland" userId="fe08f65b-fffb-417a-81ad-107dbbfd43a7" providerId="ADAL" clId="{FFC7A1A5-493F-6546-B1E2-60F39E44A7E5}" dt="2025-07-24T10:11:13.757" v="42" actId="1035"/>
      <pc:docMkLst>
        <pc:docMk/>
      </pc:docMkLst>
      <pc:sldChg chg="addSp delSp modSp mod">
        <pc:chgData name="Steve Hartland" userId="fe08f65b-fffb-417a-81ad-107dbbfd43a7" providerId="ADAL" clId="{FFC7A1A5-493F-6546-B1E2-60F39E44A7E5}" dt="2025-07-24T10:11:13.757" v="42" actId="1035"/>
        <pc:sldMkLst>
          <pc:docMk/>
          <pc:sldMk cId="2864429464" sldId="256"/>
        </pc:sldMkLst>
        <pc:spChg chg="mod">
          <ac:chgData name="Steve Hartland" userId="fe08f65b-fffb-417a-81ad-107dbbfd43a7" providerId="ADAL" clId="{FFC7A1A5-493F-6546-B1E2-60F39E44A7E5}" dt="2025-07-24T10:08:47.064" v="5" actId="1076"/>
          <ac:spMkLst>
            <pc:docMk/>
            <pc:sldMk cId="2864429464" sldId="256"/>
            <ac:spMk id="3" creationId="{EFEF04C8-7F67-22DD-D065-73479EFBF742}"/>
          </ac:spMkLst>
        </pc:spChg>
        <pc:spChg chg="add mod">
          <ac:chgData name="Steve Hartland" userId="fe08f65b-fffb-417a-81ad-107dbbfd43a7" providerId="ADAL" clId="{FFC7A1A5-493F-6546-B1E2-60F39E44A7E5}" dt="2025-07-24T10:08:26.240" v="2" actId="167"/>
          <ac:spMkLst>
            <pc:docMk/>
            <pc:sldMk cId="2864429464" sldId="256"/>
            <ac:spMk id="4" creationId="{60E9B513-58F4-3F3D-FB11-884767E6CE02}"/>
          </ac:spMkLst>
        </pc:spChg>
        <pc:spChg chg="add mod">
          <ac:chgData name="Steve Hartland" userId="fe08f65b-fffb-417a-81ad-107dbbfd43a7" providerId="ADAL" clId="{FFC7A1A5-493F-6546-B1E2-60F39E44A7E5}" dt="2025-07-24T10:11:13.757" v="42" actId="1035"/>
          <ac:spMkLst>
            <pc:docMk/>
            <pc:sldMk cId="2864429464" sldId="256"/>
            <ac:spMk id="13" creationId="{630CD861-A8F5-13E3-9F90-BA19A6301EDD}"/>
          </ac:spMkLst>
        </pc:spChg>
        <pc:spChg chg="add mod">
          <ac:chgData name="Steve Hartland" userId="fe08f65b-fffb-417a-81ad-107dbbfd43a7" providerId="ADAL" clId="{FFC7A1A5-493F-6546-B1E2-60F39E44A7E5}" dt="2025-07-24T10:11:13.757" v="42" actId="1035"/>
          <ac:spMkLst>
            <pc:docMk/>
            <pc:sldMk cId="2864429464" sldId="256"/>
            <ac:spMk id="15" creationId="{A001B75F-3D94-D309-6622-B64653BACECE}"/>
          </ac:spMkLst>
        </pc:spChg>
        <pc:spChg chg="add mod">
          <ac:chgData name="Steve Hartland" userId="fe08f65b-fffb-417a-81ad-107dbbfd43a7" providerId="ADAL" clId="{FFC7A1A5-493F-6546-B1E2-60F39E44A7E5}" dt="2025-07-24T10:11:13.757" v="42" actId="1035"/>
          <ac:spMkLst>
            <pc:docMk/>
            <pc:sldMk cId="2864429464" sldId="256"/>
            <ac:spMk id="16" creationId="{DB5C5254-78BD-B979-A4FF-F732405C8AB0}"/>
          </ac:spMkLst>
        </pc:spChg>
        <pc:spChg chg="add mod">
          <ac:chgData name="Steve Hartland" userId="fe08f65b-fffb-417a-81ad-107dbbfd43a7" providerId="ADAL" clId="{FFC7A1A5-493F-6546-B1E2-60F39E44A7E5}" dt="2025-07-24T10:11:13.757" v="42" actId="1035"/>
          <ac:spMkLst>
            <pc:docMk/>
            <pc:sldMk cId="2864429464" sldId="256"/>
            <ac:spMk id="17" creationId="{94BD8120-F3A5-6ABF-7F95-35F913E59F12}"/>
          </ac:spMkLst>
        </pc:spChg>
        <pc:spChg chg="add mod">
          <ac:chgData name="Steve Hartland" userId="fe08f65b-fffb-417a-81ad-107dbbfd43a7" providerId="ADAL" clId="{FFC7A1A5-493F-6546-B1E2-60F39E44A7E5}" dt="2025-07-24T10:11:13.757" v="42" actId="1035"/>
          <ac:spMkLst>
            <pc:docMk/>
            <pc:sldMk cId="2864429464" sldId="256"/>
            <ac:spMk id="18" creationId="{D4FD80DE-55BA-BCDF-0118-462CEBD14F1F}"/>
          </ac:spMkLst>
        </pc:spChg>
        <pc:spChg chg="add mod">
          <ac:chgData name="Steve Hartland" userId="fe08f65b-fffb-417a-81ad-107dbbfd43a7" providerId="ADAL" clId="{FFC7A1A5-493F-6546-B1E2-60F39E44A7E5}" dt="2025-07-24T10:11:13.757" v="42" actId="1035"/>
          <ac:spMkLst>
            <pc:docMk/>
            <pc:sldMk cId="2864429464" sldId="256"/>
            <ac:spMk id="19" creationId="{7C49449A-EB93-D2DA-778D-8C330D46F604}"/>
          </ac:spMkLst>
        </pc:spChg>
        <pc:spChg chg="mod">
          <ac:chgData name="Steve Hartland" userId="fe08f65b-fffb-417a-81ad-107dbbfd43a7" providerId="ADAL" clId="{FFC7A1A5-493F-6546-B1E2-60F39E44A7E5}" dt="2025-07-24T10:11:13.757" v="42" actId="1035"/>
          <ac:spMkLst>
            <pc:docMk/>
            <pc:sldMk cId="2864429464" sldId="256"/>
            <ac:spMk id="21" creationId="{1C0506E3-8C1B-B6FD-6AF1-101E44B5E42D}"/>
          </ac:spMkLst>
        </pc:spChg>
        <pc:spChg chg="mod">
          <ac:chgData name="Steve Hartland" userId="fe08f65b-fffb-417a-81ad-107dbbfd43a7" providerId="ADAL" clId="{FFC7A1A5-493F-6546-B1E2-60F39E44A7E5}" dt="2025-07-24T10:11:13.757" v="42" actId="1035"/>
          <ac:spMkLst>
            <pc:docMk/>
            <pc:sldMk cId="2864429464" sldId="256"/>
            <ac:spMk id="29" creationId="{C2B81BF7-DAF0-58FB-5D81-8A29DA51D0A1}"/>
          </ac:spMkLst>
        </pc:spChg>
        <pc:picChg chg="add mod">
          <ac:chgData name="Steve Hartland" userId="fe08f65b-fffb-417a-81ad-107dbbfd43a7" providerId="ADAL" clId="{FFC7A1A5-493F-6546-B1E2-60F39E44A7E5}" dt="2025-07-24T10:08:26.240" v="2" actId="167"/>
          <ac:picMkLst>
            <pc:docMk/>
            <pc:sldMk cId="2864429464" sldId="256"/>
            <ac:picMk id="5" creationId="{BE849E4F-54E4-17E0-CA72-76A42ABB577F}"/>
          </ac:picMkLst>
        </pc:picChg>
      </pc:sldChg>
    </pc:docChg>
  </pc:docChgLst>
  <pc:docChgLst>
    <pc:chgData name="Steve Hartland" userId="fe08f65b-fffb-417a-81ad-107dbbfd43a7" providerId="ADAL" clId="{F020BAF2-F8F8-E240-95EB-8A8B76F5BC95}"/>
    <pc:docChg chg="custSel modSld">
      <pc:chgData name="Steve Hartland" userId="fe08f65b-fffb-417a-81ad-107dbbfd43a7" providerId="ADAL" clId="{F020BAF2-F8F8-E240-95EB-8A8B76F5BC95}" dt="2025-03-31T08:18:31.571" v="11" actId="20577"/>
      <pc:docMkLst>
        <pc:docMk/>
      </pc:docMkLst>
      <pc:sldChg chg="addSp delSp modSp mod">
        <pc:chgData name="Steve Hartland" userId="fe08f65b-fffb-417a-81ad-107dbbfd43a7" providerId="ADAL" clId="{F020BAF2-F8F8-E240-95EB-8A8B76F5BC95}" dt="2025-03-31T08:18:31.571" v="11" actId="20577"/>
        <pc:sldMkLst>
          <pc:docMk/>
          <pc:sldMk cId="2864429464" sldId="256"/>
        </pc:sldMkLst>
      </pc:sldChg>
    </pc:docChg>
  </pc:docChgLst>
  <pc:docChgLst>
    <pc:chgData name="Howard Wheeler" userId="3e061725-5d95-41ae-8f52-aca0943a11a8" providerId="ADAL" clId="{D702CC38-C8C2-4163-8F26-CF12B906657C}"/>
    <pc:docChg chg="undo custSel modSld">
      <pc:chgData name="Howard Wheeler" userId="3e061725-5d95-41ae-8f52-aca0943a11a8" providerId="ADAL" clId="{D702CC38-C8C2-4163-8F26-CF12B906657C}" dt="2025-06-25T20:41:39.922" v="13" actId="1076"/>
      <pc:docMkLst>
        <pc:docMk/>
      </pc:docMkLst>
      <pc:sldChg chg="modSp mod">
        <pc:chgData name="Howard Wheeler" userId="3e061725-5d95-41ae-8f52-aca0943a11a8" providerId="ADAL" clId="{D702CC38-C8C2-4163-8F26-CF12B906657C}" dt="2025-06-25T20:41:39.922" v="13" actId="1076"/>
        <pc:sldMkLst>
          <pc:docMk/>
          <pc:sldMk cId="2864429464" sldId="256"/>
        </pc:sldMkLst>
      </pc:sldChg>
    </pc:docChg>
  </pc:docChgLst>
  <pc:docChgLst>
    <pc:chgData name="Steve Hartland" userId="fe08f65b-fffb-417a-81ad-107dbbfd43a7" providerId="ADAL" clId="{F353BFBA-A7AE-4443-980C-E4A5546411F8}"/>
    <pc:docChg chg="undo custSel modSld">
      <pc:chgData name="Steve Hartland" userId="fe08f65b-fffb-417a-81ad-107dbbfd43a7" providerId="ADAL" clId="{F353BFBA-A7AE-4443-980C-E4A5546411F8}" dt="2025-03-25T11:50:52.914" v="29" actId="255"/>
      <pc:docMkLst>
        <pc:docMk/>
      </pc:docMkLst>
      <pc:sldChg chg="addSp delSp modSp mod">
        <pc:chgData name="Steve Hartland" userId="fe08f65b-fffb-417a-81ad-107dbbfd43a7" providerId="ADAL" clId="{F353BFBA-A7AE-4443-980C-E4A5546411F8}" dt="2025-03-25T11:50:52.914" v="29" actId="255"/>
        <pc:sldMkLst>
          <pc:docMk/>
          <pc:sldMk cId="2864429464" sldId="256"/>
        </pc:sldMkLst>
      </pc:sldChg>
    </pc:docChg>
  </pc:docChgLst>
  <pc:docChgLst>
    <pc:chgData name="Howard Wheeler" userId="3e061725-5d95-41ae-8f52-aca0943a11a8" providerId="ADAL" clId="{CAA4CCBE-36C4-4D1F-B443-9BE3BCB7FEB1}"/>
    <pc:docChg chg="custSel modSld">
      <pc:chgData name="Howard Wheeler" userId="3e061725-5d95-41ae-8f52-aca0943a11a8" providerId="ADAL" clId="{CAA4CCBE-36C4-4D1F-B443-9BE3BCB7FEB1}" dt="2025-07-25T09:47:02.982" v="6" actId="1076"/>
      <pc:docMkLst>
        <pc:docMk/>
      </pc:docMkLst>
      <pc:sldChg chg="addSp delSp modSp mod">
        <pc:chgData name="Howard Wheeler" userId="3e061725-5d95-41ae-8f52-aca0943a11a8" providerId="ADAL" clId="{CAA4CCBE-36C4-4D1F-B443-9BE3BCB7FEB1}" dt="2025-07-25T09:47:02.982" v="6" actId="1076"/>
        <pc:sldMkLst>
          <pc:docMk/>
          <pc:sldMk cId="2864429464" sldId="256"/>
        </pc:sldMkLst>
        <pc:picChg chg="add mod">
          <ac:chgData name="Howard Wheeler" userId="3e061725-5d95-41ae-8f52-aca0943a11a8" providerId="ADAL" clId="{CAA4CCBE-36C4-4D1F-B443-9BE3BCB7FEB1}" dt="2025-07-25T09:47:02.982" v="6" actId="1076"/>
          <ac:picMkLst>
            <pc:docMk/>
            <pc:sldMk cId="2864429464" sldId="256"/>
            <ac:picMk id="6" creationId="{E9EFC691-7325-E7F6-4065-D954358B0675}"/>
          </ac:picMkLst>
        </pc:picChg>
      </pc:sldChg>
    </pc:docChg>
  </pc:docChgLst>
  <pc:docChgLst>
    <pc:chgData name="Steve Hartland" userId="fe08f65b-fffb-417a-81ad-107dbbfd43a7" providerId="ADAL" clId="{B2A936CF-3E14-804E-AD48-EADBE717637A}"/>
    <pc:docChg chg="custSel modSld">
      <pc:chgData name="Steve Hartland" userId="fe08f65b-fffb-417a-81ad-107dbbfd43a7" providerId="ADAL" clId="{B2A936CF-3E14-804E-AD48-EADBE717637A}" dt="2025-02-20T10:09:32.544" v="6"/>
      <pc:docMkLst>
        <pc:docMk/>
      </pc:docMkLst>
      <pc:sldChg chg="addSp delSp modSp mod">
        <pc:chgData name="Steve Hartland" userId="fe08f65b-fffb-417a-81ad-107dbbfd43a7" providerId="ADAL" clId="{B2A936CF-3E14-804E-AD48-EADBE717637A}" dt="2025-02-20T10:09:32.544" v="6"/>
        <pc:sldMkLst>
          <pc:docMk/>
          <pc:sldMk cId="2864429464" sldId="25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C9E63D1-65DC-9656-C077-1371496C93D5}"/>
              </a:ext>
            </a:extLst>
          </p:cNvPr>
          <p:cNvPicPr>
            <a:picLocks noChangeAspect="1"/>
          </p:cNvPicPr>
          <p:nvPr/>
        </p:nvPicPr>
        <p:blipFill>
          <a:blip r:embed="rId2"/>
          <a:stretch>
            <a:fillRect/>
          </a:stretch>
        </p:blipFill>
        <p:spPr>
          <a:xfrm>
            <a:off x="0" y="-7741"/>
            <a:ext cx="7568892" cy="3963395"/>
          </a:xfrm>
          <a:prstGeom prst="rect">
            <a:avLst/>
          </a:prstGeom>
        </p:spPr>
      </p:pic>
      <p:sp>
        <p:nvSpPr>
          <p:cNvPr id="4" name="Rectangle 3">
            <a:extLst>
              <a:ext uri="{FF2B5EF4-FFF2-40B4-BE49-F238E27FC236}">
                <a16:creationId xmlns:a16="http://schemas.microsoft.com/office/drawing/2014/main" id="{60E9B513-58F4-3F3D-FB11-884767E6CE02}"/>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3"/>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Cruise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93913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a:t>
            </a:r>
            <a:r>
              <a:rPr lang="en-GB" sz="1000" dirty="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a:t>
            </a:r>
            <a:r>
              <a:rPr lang="en-GB" sz="1000">
                <a:solidFill>
                  <a:srgbClr val="013C53"/>
                </a:solidFill>
                <a:effectLst/>
                <a:latin typeface="Arial" panose="020B0604020202020204" pitchFamily="34" charset="0"/>
              </a:rPr>
              <a:t>Night </a:t>
            </a:r>
            <a:r>
              <a:rPr lang="en-GB" sz="100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a:t>
            </a:r>
            <a:r>
              <a:rPr lang="en-GB" sz="1000" dirty="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10" name="Picture 9">
            <a:extLst>
              <a:ext uri="{FF2B5EF4-FFF2-40B4-BE49-F238E27FC236}">
                <a16:creationId xmlns:a16="http://schemas.microsoft.com/office/drawing/2014/main" id="{DB218591-9122-4FA9-68CF-72698740EB85}"/>
              </a:ext>
            </a:extLst>
          </p:cNvPr>
          <p:cNvPicPr>
            <a:picLocks noChangeAspect="1"/>
          </p:cNvPicPr>
          <p:nvPr/>
        </p:nvPicPr>
        <p:blipFill>
          <a:blip r:embed="rId4"/>
          <a:stretch>
            <a:fillRect/>
          </a:stretch>
        </p:blipFill>
        <p:spPr>
          <a:xfrm>
            <a:off x="2689559" y="233964"/>
            <a:ext cx="2029208" cy="520865"/>
          </a:xfrm>
          <a:prstGeom prst="rect">
            <a:avLst/>
          </a:prstGeom>
          <a:effectLst>
            <a:outerShdw blurRad="126301" dist="50800" dir="5400000" sx="22735" sy="22735" algn="ctr" rotWithShape="0">
              <a:srgbClr val="000000">
                <a:alpha val="43137"/>
              </a:srgbClr>
            </a:outerShdw>
          </a:effectLst>
        </p:spPr>
      </p:pic>
      <p:sp>
        <p:nvSpPr>
          <p:cNvPr id="14" name="TextBox 13">
            <a:extLst>
              <a:ext uri="{FF2B5EF4-FFF2-40B4-BE49-F238E27FC236}">
                <a16:creationId xmlns:a16="http://schemas.microsoft.com/office/drawing/2014/main" id="{F65694BB-7B39-31EA-7DB5-D78371A73168}"/>
              </a:ext>
            </a:extLst>
          </p:cNvPr>
          <p:cNvSpPr txBox="1"/>
          <p:nvPr/>
        </p:nvSpPr>
        <p:spPr>
          <a:xfrm>
            <a:off x="276006" y="10271981"/>
            <a:ext cx="6959681"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pic>
        <p:nvPicPr>
          <p:cNvPr id="6" name="Picture 5">
            <a:extLst>
              <a:ext uri="{FF2B5EF4-FFF2-40B4-BE49-F238E27FC236}">
                <a16:creationId xmlns:a16="http://schemas.microsoft.com/office/drawing/2014/main" id="{E9EFC691-7325-E7F6-4065-D954358B0675}"/>
              </a:ext>
            </a:extLst>
          </p:cNvPr>
          <p:cNvPicPr>
            <a:picLocks noChangeAspect="1"/>
          </p:cNvPicPr>
          <p:nvPr/>
        </p:nvPicPr>
        <p:blipFill>
          <a:blip r:embed="rId5"/>
          <a:stretch>
            <a:fillRect/>
          </a:stretch>
        </p:blipFill>
        <p:spPr>
          <a:xfrm>
            <a:off x="442789" y="565223"/>
            <a:ext cx="6716140" cy="2951852"/>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CC05AE7-3BFE-4956-94C9-DE72379288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2D93AC3F-88EC-4DBF-8F40-9D1CDDD23F18}">
  <ds:schemaRefs>
    <ds:schemaRef ds:uri="http://www.w3.org/XML/1998/namespace"/>
    <ds:schemaRef ds:uri="http://schemas.microsoft.com/office/2006/metadata/properties"/>
    <ds:schemaRef ds:uri="http://schemas.microsoft.com/office/2006/documentManagement/types"/>
    <ds:schemaRef ds:uri="http://purl.org/dc/dcmitype/"/>
    <ds:schemaRef ds:uri="http://purl.org/dc/elements/1.1/"/>
    <ds:schemaRef ds:uri="http://schemas.microsoft.com/office/infopath/2007/PartnerControls"/>
    <ds:schemaRef ds:uri="f792690d-879f-46d8-925c-4171572e1f59"/>
    <ds:schemaRef ds:uri="http://schemas.openxmlformats.org/package/2006/metadata/core-properties"/>
    <ds:schemaRef ds:uri="ba6e64ec-b061-4ef9-925c-be5efbd33eb1"/>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97</TotalTime>
  <Words>201</Words>
  <Application>Microsoft Macintosh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6</cp:revision>
  <dcterms:created xsi:type="dcterms:W3CDTF">2023-06-26T13:44:24Z</dcterms:created>
  <dcterms:modified xsi:type="dcterms:W3CDTF">2025-08-22T07:15:56Z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